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3" r:id="rId7"/>
    <p:sldId id="260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7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6357" autoAdjust="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media/image2.png>
</file>

<file path=ppt/media/image3.gif>
</file>

<file path=ppt/media/image4.gif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A9401-28CE-4F13-A3F1-DA00D8FDAB4D}" type="datetimeFigureOut">
              <a:rPr lang="en-GB" smtClean="0"/>
              <a:t>12/03/2024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9965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A9401-28CE-4F13-A3F1-DA00D8FDAB4D}" type="datetimeFigureOut">
              <a:rPr lang="en-GB" smtClean="0"/>
              <a:t>12/03/2024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6662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A9401-28CE-4F13-A3F1-DA00D8FDAB4D}" type="datetimeFigureOut">
              <a:rPr lang="en-GB" smtClean="0"/>
              <a:t>12/03/2024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9293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A9401-28CE-4F13-A3F1-DA00D8FDAB4D}" type="datetimeFigureOut">
              <a:rPr lang="en-GB" smtClean="0"/>
              <a:t>12/03/2024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7934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A9401-28CE-4F13-A3F1-DA00D8FDAB4D}" type="datetimeFigureOut">
              <a:rPr lang="en-GB" smtClean="0"/>
              <a:t>12/03/2024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642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A9401-28CE-4F13-A3F1-DA00D8FDAB4D}" type="datetimeFigureOut">
              <a:rPr lang="en-GB" smtClean="0"/>
              <a:t>12/03/2024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6664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A9401-28CE-4F13-A3F1-DA00D8FDAB4D}" type="datetimeFigureOut">
              <a:rPr lang="en-GB" smtClean="0"/>
              <a:t>12/03/2024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4847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A9401-28CE-4F13-A3F1-DA00D8FDAB4D}" type="datetimeFigureOut">
              <a:rPr lang="en-GB" smtClean="0"/>
              <a:t>12/03/2024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4972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A9401-28CE-4F13-A3F1-DA00D8FDAB4D}" type="datetimeFigureOut">
              <a:rPr lang="en-GB" smtClean="0"/>
              <a:t>12/03/2024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9117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A9401-28CE-4F13-A3F1-DA00D8FDAB4D}" type="datetimeFigureOut">
              <a:rPr lang="en-GB" smtClean="0"/>
              <a:t>12/03/2024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7202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A9401-28CE-4F13-A3F1-DA00D8FDAB4D}" type="datetimeFigureOut">
              <a:rPr lang="en-GB" smtClean="0"/>
              <a:t>12/03/2024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8651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C5FA9401-28CE-4F13-A3F1-DA00D8FDAB4D}" type="datetimeFigureOut">
              <a:rPr lang="en-GB" smtClean="0"/>
              <a:t>12/03/2024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D9AA0EA5-58E0-404E-B105-FBF8AC81DE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63218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ja.wikipedia.org/wiki/HAL_9000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EB34A-8BE3-6C85-B8F7-7817325AF2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71787"/>
            <a:ext cx="9144000" cy="993266"/>
          </a:xfrm>
        </p:spPr>
        <p:txBody>
          <a:bodyPr/>
          <a:lstStyle/>
          <a:p>
            <a:r>
              <a:rPr lang="en-GB" dirty="0"/>
              <a:t>AI Assignment</a:t>
            </a:r>
          </a:p>
        </p:txBody>
      </p:sp>
      <p:pic>
        <p:nvPicPr>
          <p:cNvPr id="5122" name="Picture 2" descr="Gaming halo ai GIF - Find on GIFER">
            <a:extLst>
              <a:ext uri="{FF2B5EF4-FFF2-40B4-BE49-F238E27FC236}">
                <a16:creationId xmlns:a16="http://schemas.microsoft.com/office/drawing/2014/main" id="{BC5633E9-605B-967A-49E6-AC91369EFC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2431060"/>
            <a:ext cx="6858000" cy="384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0336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16C41-F3F7-EAC7-0ACB-AF503E404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Brief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96843-A53A-BF59-B89C-B0AB10F60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“The Impact of AI”</a:t>
            </a:r>
          </a:p>
          <a:p>
            <a:endParaRPr lang="en-GB" dirty="0"/>
          </a:p>
          <a:p>
            <a:r>
              <a:rPr lang="en-GB" dirty="0"/>
              <a:t>Videogame, Digital Animation or Physical Game</a:t>
            </a:r>
          </a:p>
          <a:p>
            <a:endParaRPr lang="en-GB" dirty="0"/>
          </a:p>
          <a:p>
            <a:r>
              <a:rPr lang="en-GB" dirty="0"/>
              <a:t>16-25y/o Target Audience</a:t>
            </a:r>
          </a:p>
          <a:p>
            <a:endParaRPr lang="en-GB" dirty="0"/>
          </a:p>
          <a:p>
            <a:r>
              <a:rPr lang="en-GB" dirty="0"/>
              <a:t>Deadline 26</a:t>
            </a:r>
            <a:r>
              <a:rPr lang="en-GB" baseline="30000" dirty="0"/>
              <a:t>th</a:t>
            </a:r>
            <a:r>
              <a:rPr lang="en-GB" dirty="0"/>
              <a:t> April, Just over 2 months</a:t>
            </a:r>
          </a:p>
        </p:txBody>
      </p:sp>
      <p:pic>
        <p:nvPicPr>
          <p:cNvPr id="11" name="Picture 10" descr="A red and silver lens">
            <a:extLst>
              <a:ext uri="{FF2B5EF4-FFF2-40B4-BE49-F238E27FC236}">
                <a16:creationId xmlns:a16="http://schemas.microsoft.com/office/drawing/2014/main" id="{873121F8-26C0-BC81-1B9C-4357EC8561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448800" y="365125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766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4EC8C-0D2D-EF48-A0D8-8A21CF795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5FC98-A053-3E1D-FC41-952CC41304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20281" cy="4351338"/>
          </a:xfrm>
        </p:spPr>
        <p:txBody>
          <a:bodyPr>
            <a:normAutofit/>
          </a:bodyPr>
          <a:lstStyle/>
          <a:p>
            <a:r>
              <a:rPr lang="en-GB" sz="1800" dirty="0"/>
              <a:t>AI can mean 2 different things</a:t>
            </a:r>
          </a:p>
          <a:p>
            <a:endParaRPr lang="en-GB" sz="1800" dirty="0"/>
          </a:p>
          <a:p>
            <a:r>
              <a:rPr lang="en-GB" sz="1800" dirty="0"/>
              <a:t>Science Fiction Concept</a:t>
            </a:r>
          </a:p>
          <a:p>
            <a:r>
              <a:rPr lang="en-GB" sz="1800" dirty="0"/>
              <a:t>A computer that has human-like sentience and can experience the world in a subjective way.</a:t>
            </a:r>
          </a:p>
          <a:p>
            <a:r>
              <a:rPr lang="en-GB" sz="1800" dirty="0"/>
              <a:t>Interesting Narrative Idea</a:t>
            </a:r>
          </a:p>
          <a:p>
            <a:endParaRPr lang="en-GB" sz="1800" dirty="0"/>
          </a:p>
          <a:p>
            <a:r>
              <a:rPr lang="en-GB" sz="1800" dirty="0"/>
              <a:t>However, in games, AI can also mean the behaviour of the Non-Player Characters that you interact with.</a:t>
            </a:r>
          </a:p>
          <a:p>
            <a:r>
              <a:rPr lang="en-GB" sz="1800" dirty="0"/>
              <a:t>Enemies, Friendly characters, Animals</a:t>
            </a:r>
          </a:p>
          <a:p>
            <a:endParaRPr lang="en-GB" sz="1800" dirty="0"/>
          </a:p>
        </p:txBody>
      </p:sp>
      <p:pic>
        <p:nvPicPr>
          <p:cNvPr id="4098" name="Picture 2" descr="10 Instances Where AI went wrong">
            <a:extLst>
              <a:ext uri="{FF2B5EF4-FFF2-40B4-BE49-F238E27FC236}">
                <a16:creationId xmlns:a16="http://schemas.microsoft.com/office/drawing/2014/main" id="{063AF6C7-7102-648A-C0B9-280B9FE1CE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8755" y="209550"/>
            <a:ext cx="4649947" cy="261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9012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4A12B-D0F2-3C59-8FCA-473401C2A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013"/>
            <a:ext cx="10515600" cy="1325563"/>
          </a:xfrm>
        </p:spPr>
        <p:txBody>
          <a:bodyPr/>
          <a:lstStyle/>
          <a:p>
            <a:r>
              <a:rPr lang="en-GB" dirty="0"/>
              <a:t>Idea 1: Silent Strike / Silent Rush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C196A-4E64-FDF2-3B11-D57921293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3576"/>
            <a:ext cx="6242107" cy="4351338"/>
          </a:xfrm>
        </p:spPr>
        <p:txBody>
          <a:bodyPr>
            <a:normAutofit fontScale="70000" lnSpcReduction="20000"/>
          </a:bodyPr>
          <a:lstStyle/>
          <a:p>
            <a:r>
              <a:rPr lang="en-GB" sz="2000" dirty="0"/>
              <a:t>Realistic, Tactical First Person Shooter </a:t>
            </a:r>
          </a:p>
          <a:p>
            <a:endParaRPr lang="en-GB" sz="2000" dirty="0"/>
          </a:p>
          <a:p>
            <a:r>
              <a:rPr lang="en-GB" sz="2000" dirty="0"/>
              <a:t>Inspired by games such as Escape from Tarkov, the STALKER series, and the ArmA series.</a:t>
            </a:r>
          </a:p>
          <a:p>
            <a:endParaRPr lang="en-GB" sz="2000" dirty="0"/>
          </a:p>
          <a:p>
            <a:r>
              <a:rPr lang="en-GB" sz="2000" dirty="0"/>
              <a:t>Set in a fictional Eastern European country, during a civil war. You play as the insurgents and must clear out different military camps and towns.</a:t>
            </a:r>
          </a:p>
          <a:p>
            <a:endParaRPr lang="en-GB" sz="2000" dirty="0"/>
          </a:p>
          <a:p>
            <a:r>
              <a:rPr lang="en-GB" sz="2000" dirty="0"/>
              <a:t>There will be AI enemies that take defensive positions in cover, and their spawn positions will be randomly selected from multiple preset locations.</a:t>
            </a:r>
          </a:p>
          <a:p>
            <a:endParaRPr lang="en-GB" sz="2000" dirty="0"/>
          </a:p>
          <a:p>
            <a:r>
              <a:rPr lang="en-GB" sz="2000" dirty="0"/>
              <a:t>You will also have a simple AI teammate that you can order to give suppressing fire on a certain location, watch your back, or help you clear rooms by throwing flashbang grenades.</a:t>
            </a:r>
          </a:p>
          <a:p>
            <a:pPr marL="0" indent="0">
              <a:buNone/>
            </a:pPr>
            <a:endParaRPr lang="en-GB" sz="2000" dirty="0"/>
          </a:p>
          <a:p>
            <a:r>
              <a:rPr lang="en-GB" sz="2000" dirty="0"/>
              <a:t>At the start of the scenario, you can choose from a few infiltration locations, and once you have cleared the area/seized the objective, you need to exfiltrate on the other side of the map.</a:t>
            </a:r>
          </a:p>
        </p:txBody>
      </p:sp>
      <p:pic>
        <p:nvPicPr>
          <p:cNvPr id="3074" name="Picture 2" descr="Tarkov is not a realistic shooter and nobody can convince me otherwise -  General game forum - Escape from Tarkov Forum">
            <a:extLst>
              <a:ext uri="{FF2B5EF4-FFF2-40B4-BE49-F238E27FC236}">
                <a16:creationId xmlns:a16="http://schemas.microsoft.com/office/drawing/2014/main" id="{B58958BC-D6A1-60EF-C653-40FCB5493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5534" y="1238979"/>
            <a:ext cx="4667074" cy="2629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S.T.A.L.K.E.R. 2 looks stunning in these new leaked WIP screenshots">
            <a:extLst>
              <a:ext uri="{FF2B5EF4-FFF2-40B4-BE49-F238E27FC236}">
                <a16:creationId xmlns:a16="http://schemas.microsoft.com/office/drawing/2014/main" id="{EC33960C-B8D6-3AA9-DCA9-76D11C540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1094" y="4078183"/>
            <a:ext cx="4267651" cy="2670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9478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8A3A8-9E97-161A-01CE-AB9800CB6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Idea 2: Movement Shooter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8EE48-2680-4C6D-AF56-72D2F704CF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656" y="1825625"/>
            <a:ext cx="7575958" cy="4351338"/>
          </a:xfrm>
        </p:spPr>
        <p:txBody>
          <a:bodyPr>
            <a:normAutofit fontScale="70000" lnSpcReduction="20000"/>
          </a:bodyPr>
          <a:lstStyle/>
          <a:p>
            <a:r>
              <a:rPr lang="en-GB" sz="2400" dirty="0"/>
              <a:t>Futuristic Movement Shooter</a:t>
            </a:r>
          </a:p>
          <a:p>
            <a:endParaRPr lang="en-GB" sz="2400" dirty="0"/>
          </a:p>
          <a:p>
            <a:r>
              <a:rPr lang="en-GB" sz="2400" dirty="0"/>
              <a:t>Inspired by Titanfall 2 and the Mirror’s Edge franchise, and Neon White</a:t>
            </a:r>
          </a:p>
          <a:p>
            <a:endParaRPr lang="en-GB" sz="2400" dirty="0"/>
          </a:p>
          <a:p>
            <a:r>
              <a:rPr lang="en-GB" sz="2400" dirty="0"/>
              <a:t>You need to enter the core of an evil AI, destroying different sections of it along the way, as it sends hostile androids to try and stop you.</a:t>
            </a:r>
          </a:p>
          <a:p>
            <a:endParaRPr lang="en-GB" sz="2400" dirty="0"/>
          </a:p>
          <a:p>
            <a:r>
              <a:rPr lang="en-GB" sz="2400" dirty="0"/>
              <a:t>Wall running, grappling hooks, and bunny-hopping with high weapon accuracy in every circumstance</a:t>
            </a:r>
          </a:p>
          <a:p>
            <a:endParaRPr lang="en-GB" sz="2400" dirty="0"/>
          </a:p>
          <a:p>
            <a:r>
              <a:rPr lang="en-GB" sz="2400" dirty="0"/>
              <a:t>You get a score based on the time you completed the stage, as well as your accuracy and how many targets you missed.</a:t>
            </a:r>
          </a:p>
          <a:p>
            <a:endParaRPr lang="en-GB" sz="2400" dirty="0"/>
          </a:p>
          <a:p>
            <a:r>
              <a:rPr lang="en-GB" sz="2400" dirty="0"/>
              <a:t>Large, semi-linear maps to encourage replaying the maps and finding faster routes</a:t>
            </a:r>
          </a:p>
        </p:txBody>
      </p:sp>
      <p:pic>
        <p:nvPicPr>
          <p:cNvPr id="2050" name="Picture 2" descr="Mirror's Edge · Mirror's Edge™ Community Items ·, 57% OFF">
            <a:extLst>
              <a:ext uri="{FF2B5EF4-FFF2-40B4-BE49-F238E27FC236}">
                <a16:creationId xmlns:a16="http://schemas.microsoft.com/office/drawing/2014/main" id="{6084DEEF-0E80-E533-7838-628EBD34A6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5620" y="91173"/>
            <a:ext cx="3816885" cy="2146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ee 4 Minutes Of Amazing TITANFALL 2 Multiplayer — GameTyrant">
            <a:extLst>
              <a:ext uri="{FF2B5EF4-FFF2-40B4-BE49-F238E27FC236}">
                <a16:creationId xmlns:a16="http://schemas.microsoft.com/office/drawing/2014/main" id="{29708023-9547-9FDE-FF20-D54A5A7BCD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5621" y="2293587"/>
            <a:ext cx="3816885" cy="2147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Neon White Is Not Surprised To Become An Opponent For Game, 58% OFF">
            <a:extLst>
              <a:ext uri="{FF2B5EF4-FFF2-40B4-BE49-F238E27FC236}">
                <a16:creationId xmlns:a16="http://schemas.microsoft.com/office/drawing/2014/main" id="{071F4496-88E0-139E-62CF-5916E936A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5620" y="4517670"/>
            <a:ext cx="3817879" cy="2147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0250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E95B1-FEB6-1183-87B3-6E75315CD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63360-7C91-72FE-EBE8-E859277165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6061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video game&#10;&#10;Description automatically generated">
            <a:extLst>
              <a:ext uri="{FF2B5EF4-FFF2-40B4-BE49-F238E27FC236}">
                <a16:creationId xmlns:a16="http://schemas.microsoft.com/office/drawing/2014/main" id="{BFDABE3C-8F8B-6EF8-B630-FA906CBF91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145" y="0"/>
            <a:ext cx="13647027" cy="97253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050835-2A97-4B1A-B4CE-8BD066A87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My Choice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D09AA-243B-7831-A7DC-6D07048660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71211"/>
            <a:ext cx="4426009" cy="5428691"/>
          </a:xfrm>
        </p:spPr>
        <p:txBody>
          <a:bodyPr>
            <a:normAutofit/>
          </a:bodyPr>
          <a:lstStyle/>
          <a:p>
            <a:r>
              <a:rPr lang="en-GB" sz="2000" dirty="0"/>
              <a:t>I chose to continue with my first idea, Silent Strike.</a:t>
            </a:r>
          </a:p>
          <a:p>
            <a:r>
              <a:rPr lang="en-GB" sz="2000" dirty="0"/>
              <a:t>This is because I think I would find it interesting to code realistic bullet physics and weapon inaccuracy</a:t>
            </a:r>
          </a:p>
          <a:p>
            <a:r>
              <a:rPr lang="en-GB" sz="2000" dirty="0"/>
              <a:t>It also means I will have to create 2 different types of AI, enemy and friendly. </a:t>
            </a:r>
          </a:p>
          <a:p>
            <a:r>
              <a:rPr lang="en-GB" sz="2000" dirty="0"/>
              <a:t>I also play these tactical shooters a lot and it is my favourite genre.</a:t>
            </a:r>
          </a:p>
          <a:p>
            <a:r>
              <a:rPr lang="en-GB" sz="2000" dirty="0"/>
              <a:t>I created a Moodboard to help pin down the visual style I was going for.</a:t>
            </a:r>
          </a:p>
        </p:txBody>
      </p:sp>
    </p:spTree>
    <p:extLst>
      <p:ext uri="{BB962C8B-B14F-4D97-AF65-F5344CB8AC3E}">
        <p14:creationId xmlns:p14="http://schemas.microsoft.com/office/powerpoint/2010/main" val="1826981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86E99-0C2D-38CA-6146-8E83EFB7B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38A79-F885-B5F0-B461-36E3D8E8B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My Minimum Viable Product would be a functional First Person Shooter with movement and functional weapons (including reloading, aim-down-sights, etc.), and one or two maps that have defensive enemy AI</a:t>
            </a:r>
          </a:p>
          <a:p>
            <a:r>
              <a:rPr lang="en-GB" dirty="0"/>
              <a:t>My Unique Selling Point is that there aren’t many single-player or co-op tactical shooters, they are usually Player v Player Multiplayer.</a:t>
            </a:r>
          </a:p>
        </p:txBody>
      </p:sp>
    </p:spTree>
    <p:extLst>
      <p:ext uri="{BB962C8B-B14F-4D97-AF65-F5344CB8AC3E}">
        <p14:creationId xmlns:p14="http://schemas.microsoft.com/office/powerpoint/2010/main" val="3571371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205</TotalTime>
  <Words>492</Words>
  <Application>Microsoft Office PowerPoint</Application>
  <PresentationFormat>Widescreen</PresentationFormat>
  <Paragraphs>51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AI Assignment</vt:lpstr>
      <vt:lpstr>Brief Summary</vt:lpstr>
      <vt:lpstr>What is AI?</vt:lpstr>
      <vt:lpstr>Idea 1: Silent Strike / Silent Rush</vt:lpstr>
      <vt:lpstr>Idea 2: Movement Shooter</vt:lpstr>
      <vt:lpstr>PowerPoint Presentation</vt:lpstr>
      <vt:lpstr>My Choice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Assignment</dc:title>
  <dc:creator>James Serlin</dc:creator>
  <cp:lastModifiedBy>James Serlin</cp:lastModifiedBy>
  <cp:revision>16</cp:revision>
  <dcterms:created xsi:type="dcterms:W3CDTF">2024-03-08T13:37:52Z</dcterms:created>
  <dcterms:modified xsi:type="dcterms:W3CDTF">2024-03-12T14:00:26Z</dcterms:modified>
</cp:coreProperties>
</file>

<file path=docProps/thumbnail.jpeg>
</file>